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59" r:id="rId6"/>
    <p:sldId id="265" r:id="rId7"/>
    <p:sldId id="264" r:id="rId8"/>
    <p:sldId id="260" r:id="rId9"/>
    <p:sldId id="269" r:id="rId10"/>
    <p:sldId id="266" r:id="rId11"/>
    <p:sldId id="268" r:id="rId12"/>
    <p:sldId id="261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3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3494-C19B-4817-919A-A3BB7875EAD5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9421-4D19-49EA-AF59-D42B4D9FD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</a:t>
            </a:r>
            <a:r>
              <a:rPr lang="en-GB" baseline="0" dirty="0" smtClean="0"/>
              <a:t> the brief template we were give 6 question.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1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Genre are we using?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emotions are we looking for?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487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Mechanic are we changing?</a:t>
            </a:r>
          </a:p>
          <a:p>
            <a:endParaRPr lang="en-GB" dirty="0" smtClean="0"/>
          </a:p>
          <a:p>
            <a:r>
              <a:rPr lang="en-GB" dirty="0" smtClean="0"/>
              <a:t>What are we changing the mechanic into?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are the Key Programming issues we will have?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58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https://www.youtube.com/watch?v=Nhyzc3oNFu0&amp;feature=youtu.be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3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A9421-4D19-49EA-AF59-D42B4D9FD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61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2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264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3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8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2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86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7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5AB71-1A3E-43AB-B8D0-5E9512426D4F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6C081-9A0D-4D84-BD14-4EB76FD9A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9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hyzc3oNFu0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6:-Minimal Viable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</a:t>
            </a:r>
          </a:p>
          <a:p>
            <a:r>
              <a:rPr lang="en-GB" dirty="0"/>
              <a:t>Tyler </a:t>
            </a:r>
            <a:r>
              <a:rPr lang="en-GB" dirty="0" err="1" smtClean="0"/>
              <a:t>Maregenetti</a:t>
            </a:r>
            <a:r>
              <a:rPr lang="en-GB" dirty="0" smtClean="0"/>
              <a:t> s191857, </a:t>
            </a:r>
            <a:r>
              <a:rPr lang="en-GB" dirty="0"/>
              <a:t>Jack E. </a:t>
            </a:r>
            <a:r>
              <a:rPr lang="en-GB" dirty="0" smtClean="0"/>
              <a:t>Massey s189328, </a:t>
            </a:r>
            <a:r>
              <a:rPr lang="en-GB" dirty="0"/>
              <a:t>Eva-Elena </a:t>
            </a:r>
            <a:r>
              <a:rPr lang="en-GB" dirty="0" err="1" smtClean="0"/>
              <a:t>Bulai</a:t>
            </a:r>
            <a:r>
              <a:rPr lang="en-GB" dirty="0" smtClean="0"/>
              <a:t> s195388, </a:t>
            </a:r>
            <a:r>
              <a:rPr lang="en-GB" dirty="0"/>
              <a:t>Marta </a:t>
            </a:r>
            <a:r>
              <a:rPr lang="en-GB" dirty="0" err="1" smtClean="0"/>
              <a:t>Velartova</a:t>
            </a:r>
            <a:r>
              <a:rPr lang="en-GB" dirty="0" smtClean="0"/>
              <a:t> s195845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levels:</a:t>
            </a:r>
          </a:p>
          <a:p>
            <a:pPr lvl="1"/>
            <a:r>
              <a:rPr lang="en-GB" dirty="0"/>
              <a:t>The Tutorial Level (learning the mechanics of the game)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beginners styled level (to test the players learning)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intermediate level (to challenge the player)</a:t>
            </a:r>
          </a:p>
        </p:txBody>
      </p:sp>
    </p:spTree>
    <p:extLst>
      <p:ext uri="{BB962C8B-B14F-4D97-AF65-F5344CB8AC3E}">
        <p14:creationId xmlns:p14="http://schemas.microsoft.com/office/powerpoint/2010/main" val="128970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Marta </a:t>
            </a:r>
            <a:r>
              <a:rPr lang="en-GB" dirty="0" err="1"/>
              <a:t>Velartova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3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GB" dirty="0"/>
              <a:t>Art: Main </a:t>
            </a:r>
            <a:r>
              <a:rPr lang="cs-CZ" dirty="0"/>
              <a:t>Character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Little bird from magical world fell off his nest and is trying to get home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Must be cute, and magical looking</a:t>
            </a:r>
            <a:endParaRPr dirty="0"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player to want to protect this character  -   small adorable animal, sad look</a:t>
            </a: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cs-CZ" dirty="0"/>
              <a:t>We want to create sympathy for the character</a:t>
            </a: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t="24310" r="4" b="14771"/>
          <a:stretch/>
        </p:blipFill>
        <p:spPr>
          <a:xfrm>
            <a:off x="6073640" y="10"/>
            <a:ext cx="3047208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t="12175" r="4" b="24255"/>
          <a:stretch/>
        </p:blipFill>
        <p:spPr>
          <a:xfrm>
            <a:off x="9122461" y="10"/>
            <a:ext cx="3043981" cy="26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t="9050" b="5186"/>
          <a:stretch/>
        </p:blipFill>
        <p:spPr>
          <a:xfrm>
            <a:off x="6072032" y="2624333"/>
            <a:ext cx="6094409" cy="423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 flipH="1">
            <a:off x="9144792" y="-467"/>
            <a:ext cx="1" cy="2624334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6097589" y="2624200"/>
            <a:ext cx="6094408" cy="0"/>
          </a:xfrm>
          <a:prstGeom prst="straightConnector1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787" y="5135961"/>
            <a:ext cx="3444072" cy="1722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9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cs-CZ" dirty="0"/>
              <a:t>Art</a:t>
            </a:r>
            <a:r>
              <a:rPr lang="en-GB" dirty="0"/>
              <a:t>:</a:t>
            </a:r>
            <a:r>
              <a:rPr lang="cs-CZ" dirty="0"/>
              <a:t> assets</a:t>
            </a:r>
            <a:endParaRPr dirty="0"/>
          </a:p>
        </p:txBody>
      </p:sp>
      <p:sp>
        <p:nvSpPr>
          <p:cNvPr id="161" name="Google Shape;161;p2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Character travels through different locations trying to find his way home – various locations - various assets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cs-CZ" dirty="0"/>
              <a:t>Starting from more dull levels (easy and not as colorful levels) and step by step is getting to the place where he belongs (colorful and more challenging levels) </a:t>
            </a:r>
            <a:endParaRPr dirty="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5" y="527311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5" y="4108340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4337" y="4108339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337" y="5213887"/>
            <a:ext cx="2211092" cy="11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8367" y="4103326"/>
            <a:ext cx="2075266" cy="10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56820" y="5068025"/>
            <a:ext cx="870852" cy="17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5004" y="4022434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07121" y="5857655"/>
            <a:ext cx="3620223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07121" y="4946836"/>
            <a:ext cx="3620222" cy="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3285" y="5287703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98480" y="624285"/>
            <a:ext cx="1482951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0562" y="1781794"/>
            <a:ext cx="1610654" cy="1610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90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Finalised designs of:</a:t>
            </a:r>
            <a:endParaRPr lang="cs-CZ" dirty="0"/>
          </a:p>
          <a:p>
            <a:pPr lvl="1"/>
            <a:r>
              <a:rPr lang="en-GB" dirty="0"/>
              <a:t>The God hand (The mouse)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Mana potions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Dangers (Spikes,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6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9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993"/>
            <a:ext cx="10515600" cy="3944203"/>
          </a:xfrm>
        </p:spPr>
        <p:txBody>
          <a:bodyPr/>
          <a:lstStyle/>
          <a:p>
            <a:r>
              <a:rPr lang="en-GB" dirty="0"/>
              <a:t>What Genre are we using?</a:t>
            </a:r>
          </a:p>
          <a:p>
            <a:r>
              <a:rPr lang="en-GB" dirty="0"/>
              <a:t>What Mechanic are we changing?</a:t>
            </a:r>
          </a:p>
          <a:p>
            <a:r>
              <a:rPr lang="en-GB" dirty="0"/>
              <a:t>What are we changing the mechanic into?</a:t>
            </a:r>
          </a:p>
          <a:p>
            <a:r>
              <a:rPr lang="en-GB" dirty="0"/>
              <a:t>What emotions are we looking for?</a:t>
            </a:r>
          </a:p>
          <a:p>
            <a:r>
              <a:rPr lang="en-GB" dirty="0"/>
              <a:t>What are the Key Programming issues we will have?</a:t>
            </a:r>
          </a:p>
          <a:p>
            <a:r>
              <a:rPr lang="en-GB" dirty="0"/>
              <a:t>What are the Key Design problems we will face?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9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Genre and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Platformer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/>
              <a:t>Sympathy:- For the character</a:t>
            </a:r>
          </a:p>
          <a:p>
            <a:endParaRPr lang="en-GB" dirty="0"/>
          </a:p>
          <a:p>
            <a:r>
              <a:rPr lang="en-GB" dirty="0"/>
              <a:t>Shock:- For the harsh failure states (when the Main Character dies)</a:t>
            </a:r>
          </a:p>
          <a:p>
            <a:endParaRPr lang="en-GB" dirty="0"/>
          </a:p>
          <a:p>
            <a:r>
              <a:rPr lang="en-GB" dirty="0"/>
              <a:t>Relief/</a:t>
            </a:r>
            <a:r>
              <a:rPr lang="en-GB" dirty="0" err="1"/>
              <a:t>fiero</a:t>
            </a:r>
            <a:r>
              <a:rPr lang="en-GB" dirty="0"/>
              <a:t>?:- For completing a difficult level</a:t>
            </a:r>
          </a:p>
        </p:txBody>
      </p:sp>
    </p:spTree>
    <p:extLst>
      <p:ext uri="{BB962C8B-B14F-4D97-AF65-F5344CB8AC3E}">
        <p14:creationId xmlns:p14="http://schemas.microsoft.com/office/powerpoint/2010/main" val="38776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42C5-E89F-40D9-B744-119A2AB7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Gaming: Programming-wise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0AA0-A4E9-433A-9B58-1CD5F4B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player can control parts of the level, but not the main character</a:t>
            </a:r>
          </a:p>
          <a:p>
            <a:endParaRPr lang="en-GB" dirty="0"/>
          </a:p>
          <a:p>
            <a:r>
              <a:rPr lang="en-GB" dirty="0"/>
              <a:t>This involves the player moving parts of the level to allow the main character to move forward, which costs “mana</a:t>
            </a:r>
            <a:r>
              <a:rPr lang="en-GB" dirty="0" smtClean="0"/>
              <a:t>”</a:t>
            </a:r>
          </a:p>
          <a:p>
            <a:endParaRPr lang="en-GB" dirty="0"/>
          </a:p>
          <a:p>
            <a:r>
              <a:rPr lang="en-US" dirty="0" smtClean="0">
                <a:effectLst/>
              </a:rPr>
              <a:t>Creating </a:t>
            </a:r>
            <a:r>
              <a:rPr lang="en-US" dirty="0">
                <a:effectLst/>
              </a:rPr>
              <a:t>a level that the player is fully able to move around and modify will lead to some unforeseen challenges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51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11FF-1AAE-4F1A-BD75-B15DDCF6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98323"/>
            <a:ext cx="10353761" cy="1326321"/>
          </a:xfrm>
        </p:spPr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Nhyzc3oNFu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5637" y="1107632"/>
            <a:ext cx="9410076" cy="52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 MVP: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reach a Minimum Viable Product, we still need to add:</a:t>
            </a:r>
          </a:p>
          <a:p>
            <a:pPr lvl="1"/>
            <a:r>
              <a:rPr lang="en-GB" dirty="0"/>
              <a:t>Enemies / Other Hazards</a:t>
            </a:r>
          </a:p>
          <a:p>
            <a:pPr lvl="1"/>
            <a:r>
              <a:rPr lang="en-GB" dirty="0"/>
              <a:t>Other abilities to help the player manipulate their environment</a:t>
            </a:r>
          </a:p>
          <a:p>
            <a:pPr lvl="1"/>
            <a:r>
              <a:rPr lang="en-GB" dirty="0"/>
              <a:t>Level transitions</a:t>
            </a:r>
          </a:p>
          <a:p>
            <a:pPr lvl="1"/>
            <a:r>
              <a:rPr lang="en-GB" dirty="0" smtClean="0"/>
              <a:t>Potentially an inventory system for the player to place blocks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52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Game: Level Design-wise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Eva-Elena </a:t>
            </a:r>
            <a:r>
              <a:rPr lang="en-GB" dirty="0" err="1"/>
              <a:t>Bulai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6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2CD0-96BE-4B19-8989-EEF034F9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88" y="720015"/>
            <a:ext cx="4141275" cy="1442153"/>
          </a:xfrm>
        </p:spPr>
        <p:txBody>
          <a:bodyPr>
            <a:normAutofit/>
          </a:bodyPr>
          <a:lstStyle/>
          <a:p>
            <a:r>
              <a:rPr lang="en-GB" sz="3600" dirty="0"/>
              <a:t>Level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102C19-81EA-472D-B74E-03AE6987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072385"/>
            <a:ext cx="3754987" cy="2947415"/>
          </a:xfrm>
        </p:spPr>
        <p:txBody>
          <a:bodyPr>
            <a:normAutofit/>
          </a:bodyPr>
          <a:lstStyle/>
          <a:p>
            <a:r>
              <a:rPr lang="en-US" sz="1800" dirty="0"/>
              <a:t>The level design will be focused on gradual progression.</a:t>
            </a:r>
          </a:p>
          <a:p>
            <a:r>
              <a:rPr lang="en-US" sz="1800" dirty="0"/>
              <a:t>As the game progresses the challenge increases.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04" y="1768878"/>
            <a:ext cx="7557196" cy="42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Level Design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262"/>
            <a:ext cx="3105150" cy="219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465"/>
            <a:ext cx="3105150" cy="219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826773"/>
            <a:ext cx="5643716" cy="4031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6488668"/>
            <a:ext cx="2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Concepts by Jack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7969" y="2517276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Concept by Eva</a:t>
            </a:r>
          </a:p>
        </p:txBody>
      </p:sp>
    </p:spTree>
    <p:extLst>
      <p:ext uri="{BB962C8B-B14F-4D97-AF65-F5344CB8AC3E}">
        <p14:creationId xmlns:p14="http://schemas.microsoft.com/office/powerpoint/2010/main" val="1599188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132</TotalTime>
  <Words>475</Words>
  <Application>Microsoft Office PowerPoint</Application>
  <PresentationFormat>Widescreen</PresentationFormat>
  <Paragraphs>81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Rockwell</vt:lpstr>
      <vt:lpstr>Times New Roman</vt:lpstr>
      <vt:lpstr>Damask</vt:lpstr>
      <vt:lpstr>Group 6:-Minimal Viable Product</vt:lpstr>
      <vt:lpstr>Brief</vt:lpstr>
      <vt:lpstr>Our Game: Genre and Emotions</vt:lpstr>
      <vt:lpstr>Our Gaming: Programming-wise</vt:lpstr>
      <vt:lpstr>Gameplay</vt:lpstr>
      <vt:lpstr>Meeting MVP: Programing</vt:lpstr>
      <vt:lpstr>Our Game: Level Design-wise</vt:lpstr>
      <vt:lpstr>Level Design</vt:lpstr>
      <vt:lpstr>Other Level Design concepts</vt:lpstr>
      <vt:lpstr>Meeting MVP: Level Design</vt:lpstr>
      <vt:lpstr>Our Game: Art</vt:lpstr>
      <vt:lpstr>Art: Main Character</vt:lpstr>
      <vt:lpstr>Art: assets</vt:lpstr>
      <vt:lpstr>Meeting MVP: Art</vt:lpstr>
      <vt:lpstr>PowerPoint Presentation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6:-Minimal Viable Product</dc:title>
  <dc:creator>Windows User</dc:creator>
  <cp:lastModifiedBy>Windows User</cp:lastModifiedBy>
  <cp:revision>24</cp:revision>
  <dcterms:created xsi:type="dcterms:W3CDTF">2019-03-04T12:47:21Z</dcterms:created>
  <dcterms:modified xsi:type="dcterms:W3CDTF">2019-03-06T09:30:15Z</dcterms:modified>
</cp:coreProperties>
</file>